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5" r:id="rId3"/>
    <p:sldId id="264" r:id="rId4"/>
    <p:sldId id="26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09.02.2015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prstClr val="white">
                    <a:lumMod val="65000"/>
                  </a:prst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white">
                  <a:lumMod val="6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000100" y="142852"/>
            <a:ext cx="8001056" cy="65722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Рисунок 11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214290"/>
            <a:ext cx="1524003" cy="972314"/>
          </a:xfrm>
          <a:prstGeom prst="rect">
            <a:avLst/>
          </a:prstGeom>
        </p:spPr>
      </p:pic>
      <p:pic>
        <p:nvPicPr>
          <p:cNvPr id="13" name="Рисунок 12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1500174"/>
            <a:ext cx="1524003" cy="972314"/>
          </a:xfrm>
          <a:prstGeom prst="rect">
            <a:avLst/>
          </a:prstGeom>
        </p:spPr>
      </p:pic>
      <p:pic>
        <p:nvPicPr>
          <p:cNvPr id="19" name="Рисунок 18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2857496"/>
            <a:ext cx="1524003" cy="972314"/>
          </a:xfrm>
          <a:prstGeom prst="rect">
            <a:avLst/>
          </a:prstGeom>
        </p:spPr>
      </p:pic>
      <p:pic>
        <p:nvPicPr>
          <p:cNvPr id="20" name="Рисунок 19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4286256"/>
            <a:ext cx="1524003" cy="972314"/>
          </a:xfrm>
          <a:prstGeom prst="rect">
            <a:avLst/>
          </a:prstGeom>
        </p:spPr>
      </p:pic>
      <p:pic>
        <p:nvPicPr>
          <p:cNvPr id="21" name="Рисунок 20" descr="0_75db3_c809b474_L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14282" y="5715016"/>
            <a:ext cx="1524003" cy="9723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7474" y="2132856"/>
            <a:ext cx="7929618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 panose="02040502050505030304" pitchFamily="18" charset="0"/>
              </a:rPr>
              <a:t>Гімнастика</a:t>
            </a:r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Palatino Linotype" panose="02040502050505030304" pitchFamily="18" charset="0"/>
              </a:rPr>
              <a:t> для очей</a:t>
            </a:r>
          </a:p>
          <a:p>
            <a:pPr algn="ctr">
              <a:defRPr/>
            </a:pP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Palatino Linotype" panose="02040502050505030304" pitchFamily="18" charset="0"/>
              </a:rPr>
              <a:t>«Вузлики»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Palatino Linotype" panose="0204050205050503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59492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Автор :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Кур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’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янович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Інна Василівна, вчитель  </a:t>
            </a:r>
            <a:r>
              <a:rPr lang="uk-UA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Дубенської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ЗОШ І-ІІІ ст. № 6</a:t>
            </a:r>
            <a:endParaRPr lang="ru-RU" dirty="0">
              <a:latin typeface="+mn-lt"/>
              <a:cs typeface="+mn-cs"/>
            </a:endParaRPr>
          </a:p>
        </p:txBody>
      </p:sp>
      <p:pic>
        <p:nvPicPr>
          <p:cNvPr id="3" name="c24b2da8229a96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2267744" y="1844824"/>
            <a:ext cx="7077472" cy="3527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anose="02040503050406030204" pitchFamily="18" charset="0"/>
              </a:rPr>
              <a:t>Розпочинайте з будь-якої точки.</a:t>
            </a:r>
          </a:p>
          <a:p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anose="02040503050406030204" pitchFamily="18" charset="0"/>
              </a:rPr>
              <a:t>Слідкуйте тільки очима.</a:t>
            </a:r>
          </a:p>
          <a:p>
            <a:pPr marL="0" indent="0">
              <a:buNone/>
            </a:pP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60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000"/>
    </mc:Choice>
    <mc:Fallback xmlns=""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60648"/>
            <a:ext cx="6048672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938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000"/>
    </mc:Choice>
    <mc:Fallback xmlns="">
      <p:transition spd="slow" advTm="25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83768" y="2420888"/>
            <a:ext cx="5482952" cy="1324744"/>
          </a:xfrm>
        </p:spPr>
        <p:txBody>
          <a:bodyPr/>
          <a:lstStyle/>
          <a:p>
            <a:pPr marL="0" indent="0">
              <a:buNone/>
            </a:pP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Бережіть зір!</a:t>
            </a: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74669801"/>
      </p:ext>
    </p:extLst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2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70C0"/>
      </a:hlink>
      <a:folHlink>
        <a:srgbClr val="00B0F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34</Words>
  <Application>Microsoft Office PowerPoint</Application>
  <PresentationFormat>Экран (4:3)</PresentationFormat>
  <Paragraphs>6</Paragraphs>
  <Slides>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Diakov</cp:lastModifiedBy>
  <cp:revision>8</cp:revision>
  <dcterms:created xsi:type="dcterms:W3CDTF">2014-05-31T12:02:14Z</dcterms:created>
  <dcterms:modified xsi:type="dcterms:W3CDTF">2015-02-09T12:38:34Z</dcterms:modified>
</cp:coreProperties>
</file>